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4"/>
  </p:notesMasterIdLst>
  <p:handoutMasterIdLst>
    <p:handoutMasterId r:id="rId35"/>
  </p:handoutMasterIdLst>
  <p:sldIdLst>
    <p:sldId id="675" r:id="rId2"/>
    <p:sldId id="676" r:id="rId3"/>
    <p:sldId id="677" r:id="rId4"/>
    <p:sldId id="678" r:id="rId5"/>
    <p:sldId id="679" r:id="rId6"/>
    <p:sldId id="680" r:id="rId7"/>
    <p:sldId id="681" r:id="rId8"/>
    <p:sldId id="682" r:id="rId9"/>
    <p:sldId id="683" r:id="rId10"/>
    <p:sldId id="684" r:id="rId11"/>
    <p:sldId id="685" r:id="rId12"/>
    <p:sldId id="686" r:id="rId13"/>
    <p:sldId id="687" r:id="rId14"/>
    <p:sldId id="688" r:id="rId15"/>
    <p:sldId id="689" r:id="rId16"/>
    <p:sldId id="690" r:id="rId17"/>
    <p:sldId id="691" r:id="rId18"/>
    <p:sldId id="692" r:id="rId19"/>
    <p:sldId id="693" r:id="rId20"/>
    <p:sldId id="694" r:id="rId21"/>
    <p:sldId id="695" r:id="rId22"/>
    <p:sldId id="696" r:id="rId23"/>
    <p:sldId id="697" r:id="rId24"/>
    <p:sldId id="698" r:id="rId25"/>
    <p:sldId id="699" r:id="rId26"/>
    <p:sldId id="700" r:id="rId27"/>
    <p:sldId id="701" r:id="rId28"/>
    <p:sldId id="702" r:id="rId29"/>
    <p:sldId id="703" r:id="rId30"/>
    <p:sldId id="704" r:id="rId31"/>
    <p:sldId id="705" r:id="rId32"/>
    <p:sldId id="706" r:id="rId3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clrMru>
    <a:srgbClr val="FF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07" autoAdjust="0"/>
    <p:restoredTop sz="94658" autoAdjust="0"/>
  </p:normalViewPr>
  <p:slideViewPr>
    <p:cSldViewPr>
      <p:cViewPr varScale="1">
        <p:scale>
          <a:sx n="120" d="100"/>
          <a:sy n="120" d="100"/>
        </p:scale>
        <p:origin x="11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17504"/>
    </p:cViewPr>
  </p:sorterViewPr>
  <p:notesViewPr>
    <p:cSldViewPr>
      <p:cViewPr varScale="1">
        <p:scale>
          <a:sx n="80" d="100"/>
          <a:sy n="80" d="100"/>
        </p:scale>
        <p:origin x="-23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DA18-8CEE-1D46-91A4-52FECB85E2EB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2FFC3-C468-B246-BFB3-72E606C5C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61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fld id="{C5C383A9-78C2-4A48-B355-3C028854EB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322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1524-9F8B-2C4B-8E97-DD1158592992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solidFill>
                  <a:srgbClr val="213B8B"/>
                </a:solidFill>
              </a:defRPr>
            </a:lvl1pPr>
          </a:lstStyle>
          <a:p>
            <a:r>
              <a:rPr kumimoji="0" lang="en-AU"/>
              <a:t>Click to edit Master title style</a:t>
            </a:r>
            <a:endParaRPr kumimoji="0"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1A8C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/>
              <a:t>Click to edit Master subtitle style</a:t>
            </a:r>
            <a:endParaRPr kumimoji="0" lang="en-US" dirty="0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r>
              <a:rPr lang="en-AU"/>
              <a:t>20 January 2010</a:t>
            </a:r>
            <a:endParaRPr lang="en-GB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/>
              <a:t>FRENZ1: FP7 for research managers</a:t>
            </a:r>
            <a:endParaRPr lang="en-GB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152400" cy="6858000"/>
          </a:xfrm>
          <a:prstGeom prst="rect">
            <a:avLst/>
          </a:prstGeom>
          <a:solidFill>
            <a:srgbClr val="6ECEFF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38100" cap="rnd" cmpd="sng" algn="ctr">
            <a:solidFill>
              <a:srgbClr val="213B8B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ttangolo 13"/>
          <p:cNvSpPr/>
          <p:nvPr/>
        </p:nvSpPr>
        <p:spPr bwMode="auto">
          <a:xfrm>
            <a:off x="609600" y="0"/>
            <a:ext cx="181872" cy="6858000"/>
          </a:xfrm>
          <a:prstGeom prst="rect">
            <a:avLst/>
          </a:prstGeom>
          <a:solidFill>
            <a:srgbClr val="6DD8FF">
              <a:alpha val="7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tangolo 18"/>
          <p:cNvSpPr/>
          <p:nvPr/>
        </p:nvSpPr>
        <p:spPr bwMode="auto">
          <a:xfrm>
            <a:off x="0" y="0"/>
            <a:ext cx="230280" cy="6858000"/>
          </a:xfrm>
          <a:prstGeom prst="rect">
            <a:avLst/>
          </a:prstGeom>
          <a:solidFill>
            <a:srgbClr val="6ECEFF">
              <a:alpha val="7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213B8B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6DD8FF">
                <a:alpha val="8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54BCE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rgbClr val="213B8B">
                <a:alpha val="8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rgbClr val="213B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ttangolo 26"/>
          <p:cNvSpPr/>
          <p:nvPr/>
        </p:nvSpPr>
        <p:spPr bwMode="auto">
          <a:xfrm>
            <a:off x="990600" y="0"/>
            <a:ext cx="76200" cy="6858000"/>
          </a:xfrm>
          <a:prstGeom prst="rect">
            <a:avLst/>
          </a:prstGeom>
          <a:solidFill>
            <a:srgbClr val="6DD8FF">
              <a:alpha val="5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457200"/>
            <a:ext cx="1295400" cy="1295400"/>
          </a:xfrm>
          <a:prstGeom prst="ellipse">
            <a:avLst/>
          </a:prstGeom>
          <a:solidFill>
            <a:srgbClr val="213B8B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1894952"/>
            <a:ext cx="641424" cy="641424"/>
          </a:xfrm>
          <a:prstGeom prst="ellipse">
            <a:avLst/>
          </a:prstGeom>
          <a:solidFill>
            <a:srgbClr val="213B8B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2528832"/>
            <a:ext cx="137160" cy="137160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2816352"/>
            <a:ext cx="274320" cy="274320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762000" y="1905000"/>
            <a:ext cx="365760" cy="365760"/>
          </a:xfrm>
          <a:prstGeom prst="ellipse">
            <a:avLst/>
          </a:prstGeom>
          <a:solidFill>
            <a:srgbClr val="213B8B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20 January 2010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FRENZ1: FP7 for research managers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20 January 2010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FRENZ1: FP7 for research managers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6ECEFF"/>
          </a:solidFill>
          <a:ln>
            <a:solidFill>
              <a:srgbClr val="54BCE8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Connettore 1 23"/>
          <p:cNvSpPr>
            <a:spLocks noChangeShapeType="1"/>
          </p:cNvSpPr>
          <p:nvPr/>
        </p:nvSpPr>
        <p:spPr bwMode="auto">
          <a:xfrm>
            <a:off x="90678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rgbClr val="6DD8FF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Rettangolo 25"/>
          <p:cNvSpPr/>
          <p:nvPr/>
        </p:nvSpPr>
        <p:spPr bwMode="auto">
          <a:xfrm>
            <a:off x="8839200" y="0"/>
            <a:ext cx="7620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ttangolo 26"/>
          <p:cNvSpPr/>
          <p:nvPr/>
        </p:nvSpPr>
        <p:spPr bwMode="auto">
          <a:xfrm>
            <a:off x="8763000" y="0"/>
            <a:ext cx="76200" cy="6858000"/>
          </a:xfrm>
          <a:prstGeom prst="rect">
            <a:avLst/>
          </a:prstGeom>
          <a:solidFill>
            <a:srgbClr val="6DD8FF">
              <a:alpha val="51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rgbClr val="213B8B">
                <a:alpha val="8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Rettangolo 7"/>
          <p:cNvSpPr/>
          <p:nvPr/>
        </p:nvSpPr>
        <p:spPr>
          <a:xfrm>
            <a:off x="8077200" y="5638800"/>
            <a:ext cx="609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/>
          <p:cNvSpPr/>
          <p:nvPr/>
        </p:nvSpPr>
        <p:spPr bwMode="auto">
          <a:xfrm>
            <a:off x="8458200" y="5821680"/>
            <a:ext cx="274320" cy="274320"/>
          </a:xfrm>
          <a:prstGeom prst="ellipse">
            <a:avLst/>
          </a:prstGeom>
          <a:solidFill>
            <a:srgbClr val="213B8B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>
            <a:normAutofit/>
          </a:bodyPr>
          <a:lstStyle>
            <a:lvl1pPr algn="l">
              <a:buNone/>
              <a:defRPr sz="4000" b="1" cap="small" baseline="0"/>
            </a:lvl1pPr>
          </a:lstStyle>
          <a:p>
            <a:r>
              <a:rPr kumimoji="0" lang="en-AU"/>
              <a:t>Click to edit Master title style</a:t>
            </a:r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r>
              <a:rPr lang="en-AU"/>
              <a:t>20 January 2010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/>
              <a:t>FRENZ1: FP7 for research managers</a:t>
            </a:r>
            <a:endParaRPr lang="en-GB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/>
              <a:t>Click to edit Master title style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20 January 2010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FRENZ1: FP7 for research managers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20 January 2010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FRENZ1: FP7 for research managers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 rot="5400000">
            <a:off x="8081677" y="589694"/>
            <a:ext cx="1027365" cy="384048"/>
          </a:xfrm>
        </p:spPr>
        <p:txBody>
          <a:bodyPr rtlCol="0"/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AU"/>
              <a:t>20 January 2010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>
          <a:xfrm rot="5400000">
            <a:off x="6190086" y="3512820"/>
            <a:ext cx="4800600" cy="365760"/>
          </a:xfrm>
        </p:spPr>
        <p:txBody>
          <a:bodyPr rtlCol="0"/>
          <a:lstStyle>
            <a:lvl1pPr algn="ctr">
              <a:defRPr>
                <a:solidFill>
                  <a:srgbClr val="66B3FF"/>
                </a:solidFill>
              </a:defRPr>
            </a:lvl1pPr>
          </a:lstStyle>
          <a:p>
            <a:pPr>
              <a:defRPr/>
            </a:pPr>
            <a:r>
              <a:rPr lang="en-US"/>
              <a:t>FRENZ1: FP7 for research managers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20 January 2010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FRENZ1: FP7 for research managers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AU"/>
              <a:t>Click to edit Master text styles</a:t>
            </a:r>
          </a:p>
          <a:p>
            <a:pPr lvl="1" eaLnBrk="1" latinLnBrk="0" hangingPunct="1"/>
            <a:r>
              <a:rPr lang="en-AU"/>
              <a:t>Second level</a:t>
            </a:r>
          </a:p>
          <a:p>
            <a:pPr lvl="2" eaLnBrk="1" latinLnBrk="0" hangingPunct="1"/>
            <a:r>
              <a:rPr lang="en-AU"/>
              <a:t>Third level</a:t>
            </a:r>
          </a:p>
          <a:p>
            <a:pPr lvl="3" eaLnBrk="1" latinLnBrk="0" hangingPunct="1"/>
            <a:r>
              <a:rPr lang="en-AU"/>
              <a:t>Fourth level</a:t>
            </a:r>
          </a:p>
          <a:p>
            <a:pPr lvl="4" eaLnBrk="1" latinLnBrk="0" hangingPunct="1"/>
            <a:r>
              <a:rPr lang="en-AU"/>
              <a:t>Fifth level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r>
              <a:rPr lang="en-AU"/>
              <a:t>20 January 2010</a:t>
            </a:r>
            <a:endParaRPr lang="en-GB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/>
              <a:t>FRENZ1: FP7 for research managers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AU"/>
              <a:t>Click to edit Master title style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AU"/>
              <a:t>Click icon to add picture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r>
              <a:rPr lang="en-AU"/>
              <a:t>20 January 2010</a:t>
            </a:r>
            <a:endParaRPr lang="en-GB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/>
              <a:t>FRENZ1: FP7 for research managers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dirty="0"/>
              <a:t>Fare clic per modificare stile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dirty="0"/>
              <a:t>Secondo livello</a:t>
            </a:r>
          </a:p>
          <a:p>
            <a:pPr lvl="2" eaLnBrk="1" latinLnBrk="0" hangingPunct="1"/>
            <a:r>
              <a:rPr kumimoji="0" lang="it-IT" dirty="0"/>
              <a:t>Terzo livello</a:t>
            </a:r>
          </a:p>
          <a:p>
            <a:pPr lvl="3" eaLnBrk="1" latinLnBrk="0" hangingPunct="1"/>
            <a:r>
              <a:rPr kumimoji="0" lang="it-IT" dirty="0"/>
              <a:t>Quarto livello</a:t>
            </a:r>
          </a:p>
          <a:p>
            <a:pPr lvl="4" eaLnBrk="1" latinLnBrk="0" hangingPunct="1"/>
            <a:r>
              <a:rPr kumimoji="0" lang="it-IT" dirty="0"/>
              <a:t>Quinto livello</a:t>
            </a:r>
            <a:endParaRPr kumimoji="0" lang="en-US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8081677" y="589694"/>
            <a:ext cx="1027365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rgbClr val="66B3FF"/>
                </a:solidFill>
              </a:defRPr>
            </a:lvl1pPr>
          </a:lstStyle>
          <a:p>
            <a:pPr>
              <a:defRPr/>
            </a:pPr>
            <a:r>
              <a:rPr lang="en-AU"/>
              <a:t>20 January 2010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151986" y="3550920"/>
            <a:ext cx="4876800" cy="365760"/>
          </a:xfrm>
          <a:prstGeom prst="rect">
            <a:avLst/>
          </a:prstGeom>
        </p:spPr>
        <p:txBody>
          <a:bodyPr vert="horz" anchor="ctr" anchorCtr="0"/>
          <a:lstStyle>
            <a:lvl1pPr algn="ctr" eaLnBrk="1" latinLnBrk="0" hangingPunct="1">
              <a:defRPr kumimoji="0" sz="1200">
                <a:solidFill>
                  <a:srgbClr val="66B3FF"/>
                </a:solidFill>
              </a:defRPr>
            </a:lvl1pPr>
          </a:lstStyle>
          <a:p>
            <a:pPr>
              <a:defRPr/>
            </a:pPr>
            <a:r>
              <a:rPr lang="en-US"/>
              <a:t>FRENZ1: FP7 for research managers</a:t>
            </a:r>
            <a:endParaRPr lang="en-GB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8156448" y="62484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626059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BC69B7-C87E-1B49-BBB0-D3B6FEAFD8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b="0" kern="1200" cap="small" baseline="0">
          <a:solidFill>
            <a:schemeClr val="accent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55600" indent="-355600" algn="l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SzPct val="70000"/>
        <a:buFont typeface="Wingdings"/>
        <a:buChar char=""/>
        <a:defRPr kumimoji="0" sz="2800" kern="1200">
          <a:solidFill>
            <a:srgbClr val="000080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/>
        <a:buChar char=""/>
        <a:defRPr kumimoji="0" sz="2400" kern="1200">
          <a:solidFill>
            <a:srgbClr val="000080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60000"/>
        <a:buFont typeface="Wingdings"/>
        <a:buChar char=""/>
        <a:defRPr kumimoji="0" sz="2000" kern="1200">
          <a:solidFill>
            <a:srgbClr val="000080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60000"/>
        <a:buFont typeface="Wingdings"/>
        <a:buChar char=""/>
        <a:defRPr kumimoji="0" sz="1800" kern="1200">
          <a:solidFill>
            <a:srgbClr val="000080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68000"/>
        <a:buFont typeface="Wingdings 2"/>
        <a:buChar char=""/>
        <a:defRPr kumimoji="0" sz="1600" kern="1200">
          <a:solidFill>
            <a:srgbClr val="000080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1"/>
          <p:cNvGrpSpPr/>
          <p:nvPr/>
        </p:nvGrpSpPr>
        <p:grpSpPr>
          <a:xfrm>
            <a:off x="1447800" y="4572000"/>
            <a:ext cx="5943600" cy="1977464"/>
            <a:chOff x="2667000" y="2286000"/>
            <a:chExt cx="5943600" cy="1977464"/>
          </a:xfrm>
        </p:grpSpPr>
        <p:pic>
          <p:nvPicPr>
            <p:cNvPr id="5" name="Immagine 4" descr="Schermata 2010-09-14 a 14.19.11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0" y="3505200"/>
              <a:ext cx="685800" cy="4572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pic>
        <p:pic>
          <p:nvPicPr>
            <p:cNvPr id="7" name="Immagine 6" descr="bandiera-eu.gi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0" y="2286000"/>
              <a:ext cx="684942" cy="45719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pic>
        <p:sp>
          <p:nvSpPr>
            <p:cNvPr id="9" name="CasellaDiTesto 8"/>
            <p:cNvSpPr txBox="1"/>
            <p:nvPr/>
          </p:nvSpPr>
          <p:spPr>
            <a:xfrm>
              <a:off x="3581400" y="2286000"/>
              <a:ext cx="5029200" cy="1977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accent1">
                      <a:lumMod val="50000"/>
                    </a:schemeClr>
                  </a:solidFill>
                </a:rPr>
                <a:t>Seventh framework programme</a:t>
              </a:r>
            </a:p>
            <a:p>
              <a:endParaRPr lang="it-IT" sz="16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it-IT" sz="1600" b="1" dirty="0">
                  <a:solidFill>
                    <a:srgbClr val="FF0080"/>
                  </a:solidFill>
                </a:rPr>
                <a:t>CAPACITIES</a:t>
              </a:r>
              <a:r>
                <a:rPr lang="it-IT" sz="1600" dirty="0">
                  <a:solidFill>
                    <a:schemeClr val="accent1">
                      <a:lumMod val="50000"/>
                    </a:schemeClr>
                  </a:solidFill>
                </a:rPr>
                <a:t> specific programme Activities of international cooperation</a:t>
              </a:r>
            </a:p>
            <a:p>
              <a:endParaRPr lang="it-IT" sz="16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it-IT" sz="1600" dirty="0">
                  <a:solidFill>
                    <a:schemeClr val="accent1">
                      <a:lumMod val="50000"/>
                    </a:schemeClr>
                  </a:solidFill>
                </a:rPr>
                <a:t>Grant Agreement for: Coordination Support Action</a:t>
              </a:r>
            </a:p>
            <a:p>
              <a:r>
                <a:rPr lang="it-IT" sz="1600" dirty="0">
                  <a:solidFill>
                    <a:schemeClr val="accent1">
                      <a:lumMod val="50000"/>
                    </a:schemeClr>
                  </a:solidFill>
                </a:rPr>
                <a:t>Grant Agreement no.: 244514</a:t>
              </a:r>
            </a:p>
            <a:p>
              <a:endParaRPr lang="it-IT" sz="1050" dirty="0"/>
            </a:p>
          </p:txBody>
        </p:sp>
      </p:grpSp>
      <p:pic>
        <p:nvPicPr>
          <p:cNvPr id="8" name="Immagine 7" descr="Logo-def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762000"/>
            <a:ext cx="3733800" cy="1459112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>
            <a:off x="2362200" y="2512957"/>
            <a:ext cx="2286000" cy="1643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2209800" y="1981200"/>
            <a:ext cx="685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C4DA1"/>
                </a:solidFill>
              </a:rPr>
              <a:t>Pacific Europe NETWORK for Science and Technology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4953000" y="2590800"/>
            <a:ext cx="4191000" cy="1981200"/>
          </a:xfrm>
          <a:prstGeom prst="rect">
            <a:avLst/>
          </a:prstGeom>
          <a:solidFill>
            <a:srgbClr val="0C4DA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Presentation of </a:t>
            </a:r>
            <a:br>
              <a:rPr lang="it-IT" sz="3200" dirty="0"/>
            </a:br>
            <a:r>
              <a:rPr lang="it-IT" sz="3200" dirty="0"/>
              <a:t>online </a:t>
            </a:r>
            <a:r>
              <a:rPr lang="it-IT" sz="3200" dirty="0" err="1"/>
              <a:t>tools</a:t>
            </a:r>
            <a:endParaRPr lang="it-IT" sz="3200" dirty="0"/>
          </a:p>
          <a:p>
            <a:pPr algn="ctr"/>
            <a:endParaRPr lang="it-IT" dirty="0"/>
          </a:p>
          <a:p>
            <a:pPr algn="ctr"/>
            <a:r>
              <a:rPr lang="it-IT" dirty="0"/>
              <a:t>Carole Glynn, Euro Research Support Ltd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EB74-7594-B04A-A6BD-4CDB39D55D7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562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2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56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"/>
            <a:ext cx="9144000" cy="67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3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655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7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43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6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0"/>
            <a:ext cx="9144000" cy="64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03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600"/>
            <a:ext cx="9144000" cy="66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4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0"/>
            <a:ext cx="9144000" cy="56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59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0"/>
            <a:ext cx="9144000" cy="64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3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5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0"/>
            <a:ext cx="9144000" cy="56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3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561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39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0"/>
            <a:ext cx="9144000" cy="572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26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561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43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56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17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56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76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5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84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0"/>
            <a:ext cx="9144000" cy="569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56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8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5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45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9144000" cy="576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00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554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63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57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64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0"/>
            <a:ext cx="9144000" cy="56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0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0"/>
            <a:ext cx="9144000" cy="51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5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57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2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0"/>
            <a:ext cx="9144000" cy="56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5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1"/>
            <a:ext cx="9144000" cy="566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3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5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6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0"/>
            <a:ext cx="9144000" cy="57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36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Impostazioni personalizzate 9">
      <a:dk1>
        <a:srgbClr val="70D6FD"/>
      </a:dk1>
      <a:lt1>
        <a:srgbClr val="FFFFFF"/>
      </a:lt1>
      <a:dk2>
        <a:srgbClr val="FFFFFF"/>
      </a:dk2>
      <a:lt2>
        <a:srgbClr val="FFFFFF"/>
      </a:lt2>
      <a:accent1>
        <a:srgbClr val="000080"/>
      </a:accent1>
      <a:accent2>
        <a:srgbClr val="004080"/>
      </a:accent2>
      <a:accent3>
        <a:srgbClr val="004080"/>
      </a:accent3>
      <a:accent4>
        <a:srgbClr val="004080"/>
      </a:accent4>
      <a:accent5>
        <a:srgbClr val="000080"/>
      </a:accent5>
      <a:accent6>
        <a:srgbClr val="000080"/>
      </a:accent6>
      <a:hlink>
        <a:srgbClr val="6666FF"/>
      </a:hlink>
      <a:folHlink>
        <a:srgbClr val="800080"/>
      </a:folHlink>
    </a:clrScheme>
    <a:fontScheme name="Esposizione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43</Words>
  <Application>Microsoft Macintosh PowerPoint</Application>
  <PresentationFormat>On-screen Show (4:3)</PresentationFormat>
  <Paragraphs>12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Wingdings</vt:lpstr>
      <vt:lpstr>Wingdings 2</vt:lpstr>
      <vt:lpstr>Loggia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Euro Research Support Limited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 and reporting</dc:title>
  <dc:subject/>
  <dc:creator>Glynn</dc:creator>
  <cp:keywords/>
  <dc:description>for PFR and UoA, Feb/March 2010</dc:description>
  <cp:lastModifiedBy>Rado Faletic</cp:lastModifiedBy>
  <cp:revision>80</cp:revision>
  <cp:lastPrinted>2010-04-25T22:02:24Z</cp:lastPrinted>
  <dcterms:created xsi:type="dcterms:W3CDTF">2011-03-24T02:25:49Z</dcterms:created>
  <dcterms:modified xsi:type="dcterms:W3CDTF">2025-08-18T23:10:38Z</dcterms:modified>
  <cp:category/>
</cp:coreProperties>
</file>